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41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-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3BD15-B815-F7BC-2A12-B666A08EA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9880A4-1A6A-130C-63AD-5C3637642A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4A684-2E01-D2D7-C993-5C0FC821E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BDEA-E21B-46C5-99A6-03A77C75BA32}" type="datetimeFigureOut">
              <a:rPr lang="en-ZA" smtClean="0"/>
              <a:t>2023/04/19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41AFC6-92DE-4D7C-F583-60136A0D2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2F6F5A-0DCC-6B35-57D1-D57205954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07672-1176-4F9A-AB3A-A511889D4C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07002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72418-EF8E-316B-ECFF-D556BCD2F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D5FC91-C217-3D69-5AFC-78E1931821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74713A-352D-9A9F-4051-78432AFD6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BDEA-E21B-46C5-99A6-03A77C75BA32}" type="datetimeFigureOut">
              <a:rPr lang="en-ZA" smtClean="0"/>
              <a:t>2023/04/19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246B6-D8AA-56F7-DACB-903632137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1F82C-47BE-B29A-6E0D-F7B5C3B8E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07672-1176-4F9A-AB3A-A511889D4C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44631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28AEDF-5FF8-C9FC-9F4E-23D87BBFD5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AB2512-2FBB-BB5E-906B-E081BCD3D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B9FFD-EC5B-2A5A-C2C7-566E94663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BDEA-E21B-46C5-99A6-03A77C75BA32}" type="datetimeFigureOut">
              <a:rPr lang="en-ZA" smtClean="0"/>
              <a:t>2023/04/19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CF424B-8F1C-2973-8AF9-3AE041E7C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CFCED1-1227-73B5-540E-07926649A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07672-1176-4F9A-AB3A-A511889D4C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67484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18CE3-578D-7664-AEBC-3F82F7D9E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CB256-D436-02FC-CEB6-FCCC79133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E62D8-E3C1-78F9-263D-084CEF2FA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BDEA-E21B-46C5-99A6-03A77C75BA32}" type="datetimeFigureOut">
              <a:rPr lang="en-ZA" smtClean="0"/>
              <a:t>2023/04/19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B37CCA-4B2A-F66B-F808-2F84113AD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ACD387-6CB9-8D36-FF63-2B73710BE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07672-1176-4F9A-AB3A-A511889D4C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59129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10D42-7B63-0ACC-AD9D-85CAE5AC7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7A1D6B-CC96-2A44-454B-A8048C6238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F232DD-99CF-A5D0-590E-B6F90B4DF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BDEA-E21B-46C5-99A6-03A77C75BA32}" type="datetimeFigureOut">
              <a:rPr lang="en-ZA" smtClean="0"/>
              <a:t>2023/04/19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EC19B-FAD8-7349-BF94-68467AA3B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823E8-BE47-3B5F-2C2B-AD507C2F6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07672-1176-4F9A-AB3A-A511889D4C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9097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C9FD0-11F5-9BB8-CD70-4F054542A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F3570-8A37-EE14-AF09-564112C758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D62DDB-2CF2-AE19-67A6-73477A3AEF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A3850D-5E6A-A2A6-6C9F-8B2CF8FEC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BDEA-E21B-46C5-99A6-03A77C75BA32}" type="datetimeFigureOut">
              <a:rPr lang="en-ZA" smtClean="0"/>
              <a:t>2023/04/19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4A3830-390D-76D5-389A-F90D1927D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2B7EB2-B29A-1513-2402-8F3175253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07672-1176-4F9A-AB3A-A511889D4C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29432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4EF98-4AF5-7909-E926-EC5A5AC18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E16CDD-4E6C-25F6-BF9E-81DDCBD71F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7CA764-32CC-4444-8D59-622F442445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956C93-888E-F099-44E4-0D19752B07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DDBF6F-2496-0913-43A5-C9271F732B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B0EE40-268B-5F99-CE77-1473777CC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BDEA-E21B-46C5-99A6-03A77C75BA32}" type="datetimeFigureOut">
              <a:rPr lang="en-ZA" smtClean="0"/>
              <a:t>2023/04/19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8FA2AC-14E2-6A4F-E339-DDAE171FB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5682BB-6ED6-9A47-826D-789F3B536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07672-1176-4F9A-AB3A-A511889D4C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5719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12FF8-499A-09CD-5EFF-6FDDEB0B2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D556FB-C3CD-2602-AE6F-C04B486D1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BDEA-E21B-46C5-99A6-03A77C75BA32}" type="datetimeFigureOut">
              <a:rPr lang="en-ZA" smtClean="0"/>
              <a:t>2023/04/19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1A273-4946-C028-BB1C-0819F7205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EFDCE8-1B6E-3241-ED85-629F4B48F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07672-1176-4F9A-AB3A-A511889D4C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88071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C077FB-A1D7-3305-6B79-EE1CD02CF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BDEA-E21B-46C5-99A6-03A77C75BA32}" type="datetimeFigureOut">
              <a:rPr lang="en-ZA" smtClean="0"/>
              <a:t>2023/04/19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EF4EE5-B225-16F8-85EA-4FA97A6B9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00E39F-C1D5-61EE-B37A-D8B4EAA2C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07672-1176-4F9A-AB3A-A511889D4C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4830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105A3-F7DF-57E6-5056-288203CAE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2FCD0-C824-61FB-F33F-A1994AD41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47069-2907-A5EE-66FF-EBD76707E8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0AF73-E366-96BD-9886-32E5B4E99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BDEA-E21B-46C5-99A6-03A77C75BA32}" type="datetimeFigureOut">
              <a:rPr lang="en-ZA" smtClean="0"/>
              <a:t>2023/04/19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BAD08E-9E9F-1BC5-6DAC-0999B65BD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988008-0F23-90BA-3957-BD9E5C0FE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07672-1176-4F9A-AB3A-A511889D4C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21628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3C9EB-339A-4976-A6BC-EA34A3914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77C4AE-82EE-9698-15CF-D8B9DD321F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A11911-5DE0-5C17-CA29-95AE93C0BB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B5784C-F32F-B99B-04F7-DCF90E5BD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BDEA-E21B-46C5-99A6-03A77C75BA32}" type="datetimeFigureOut">
              <a:rPr lang="en-ZA" smtClean="0"/>
              <a:t>2023/04/19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E60BB5-282C-3797-8CCA-51D17AFB4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8FE7A3-310C-2A7F-2C04-CC1B1E96F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07672-1176-4F9A-AB3A-A511889D4C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22155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70E593-77C9-8258-B516-DFE470188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1BBB3C-FB8F-077C-09A6-2F0AE14966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44EF21-52E2-15CC-7F80-2D484D05CF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8BDEA-E21B-46C5-99A6-03A77C75BA32}" type="datetimeFigureOut">
              <a:rPr lang="en-ZA" smtClean="0"/>
              <a:t>2023/04/19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650B8-A022-EBAB-7E6F-51A3C1BB93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1C473-3FF2-3B25-4A56-FC8DBE9F45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07672-1176-4F9A-AB3A-A511889D4C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18861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lue">
            <a:extLst>
              <a:ext uri="{FF2B5EF4-FFF2-40B4-BE49-F238E27FC236}">
                <a16:creationId xmlns:a16="http://schemas.microsoft.com/office/drawing/2014/main" id="{C9DA315F-868C-26A7-786A-9AAA5F8AB3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44" y="0"/>
            <a:ext cx="12210756" cy="68580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0E3611F-467D-6353-CA42-C47A6A6E3626}"/>
              </a:ext>
            </a:extLst>
          </p:cNvPr>
          <p:cNvSpPr/>
          <p:nvPr/>
        </p:nvSpPr>
        <p:spPr>
          <a:xfrm>
            <a:off x="-2343" y="6091084"/>
            <a:ext cx="12210756" cy="764977"/>
          </a:xfrm>
          <a:prstGeom prst="rect">
            <a:avLst/>
          </a:prstGeom>
          <a:solidFill>
            <a:srgbClr val="15416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pic>
        <p:nvPicPr>
          <p:cNvPr id="12" name="Picture 11" descr="Logo, company name&#10;&#10;Description automatically generated">
            <a:extLst>
              <a:ext uri="{FF2B5EF4-FFF2-40B4-BE49-F238E27FC236}">
                <a16:creationId xmlns:a16="http://schemas.microsoft.com/office/drawing/2014/main" id="{F90914C6-BC77-A4D0-95F2-19D04F928C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967" y="379925"/>
            <a:ext cx="5135971" cy="513597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BE12E65-D8A1-6B9A-7CA1-D68CC6DF7FF0}"/>
              </a:ext>
            </a:extLst>
          </p:cNvPr>
          <p:cNvSpPr txBox="1"/>
          <p:nvPr/>
        </p:nvSpPr>
        <p:spPr>
          <a:xfrm>
            <a:off x="80776" y="6227350"/>
            <a:ext cx="12044516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600" b="1" dirty="0">
                <a:solidFill>
                  <a:schemeClr val="bg1"/>
                </a:solidFill>
              </a:rPr>
              <a:t>A GLIMPSE OF THE FUTURE: VISION, RESEARCH, DEVELOPMENT AND APPLICATIONS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97E451FC-C252-A43F-0CE5-F8560DC142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966" y="2599396"/>
            <a:ext cx="4762625" cy="4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495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lue">
            <a:extLst>
              <a:ext uri="{FF2B5EF4-FFF2-40B4-BE49-F238E27FC236}">
                <a16:creationId xmlns:a16="http://schemas.microsoft.com/office/drawing/2014/main" id="{C9DA315F-868C-26A7-786A-9AAA5F8AB3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44" y="0"/>
            <a:ext cx="12210756" cy="68580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0E3611F-467D-6353-CA42-C47A6A6E3626}"/>
              </a:ext>
            </a:extLst>
          </p:cNvPr>
          <p:cNvSpPr/>
          <p:nvPr/>
        </p:nvSpPr>
        <p:spPr>
          <a:xfrm>
            <a:off x="-2343" y="6091084"/>
            <a:ext cx="12210756" cy="764977"/>
          </a:xfrm>
          <a:prstGeom prst="rect">
            <a:avLst/>
          </a:prstGeom>
          <a:solidFill>
            <a:srgbClr val="15416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F1B3C8D-D58D-C180-0ED6-F373B36AD69F}"/>
              </a:ext>
            </a:extLst>
          </p:cNvPr>
          <p:cNvSpPr txBox="1"/>
          <p:nvPr/>
        </p:nvSpPr>
        <p:spPr>
          <a:xfrm>
            <a:off x="80776" y="6227350"/>
            <a:ext cx="12044516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600" b="1" dirty="0">
                <a:solidFill>
                  <a:schemeClr val="bg1"/>
                </a:solidFill>
              </a:rPr>
              <a:t>A GLIMPSE OF THE FUTURE: VISION, RESEARCH, DEVELOPMENT AND APPLICATIONS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12BDDB69-E638-B1BB-E0E6-BE8F6E6F91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1761" y="-136268"/>
            <a:ext cx="2466513" cy="246651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ADCA491-6DB0-73A3-8074-72CA318272FB}"/>
              </a:ext>
            </a:extLst>
          </p:cNvPr>
          <p:cNvSpPr txBox="1"/>
          <p:nvPr/>
        </p:nvSpPr>
        <p:spPr>
          <a:xfrm>
            <a:off x="3054927" y="3181989"/>
            <a:ext cx="61098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ZA" dirty="0"/>
          </a:p>
        </p:txBody>
      </p: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37082F6F-3EBC-2A99-0F66-61658B9D98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0148" y="4128654"/>
            <a:ext cx="3261076" cy="3261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032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lue">
            <a:extLst>
              <a:ext uri="{FF2B5EF4-FFF2-40B4-BE49-F238E27FC236}">
                <a16:creationId xmlns:a16="http://schemas.microsoft.com/office/drawing/2014/main" id="{C9DA315F-868C-26A7-786A-9AAA5F8AB3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44" y="0"/>
            <a:ext cx="12210756" cy="68580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0E3611F-467D-6353-CA42-C47A6A6E3626}"/>
              </a:ext>
            </a:extLst>
          </p:cNvPr>
          <p:cNvSpPr/>
          <p:nvPr/>
        </p:nvSpPr>
        <p:spPr>
          <a:xfrm>
            <a:off x="-2343" y="6091084"/>
            <a:ext cx="12210756" cy="764977"/>
          </a:xfrm>
          <a:prstGeom prst="rect">
            <a:avLst/>
          </a:prstGeom>
          <a:solidFill>
            <a:srgbClr val="15416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F1B3C8D-D58D-C180-0ED6-F373B36AD69F}"/>
              </a:ext>
            </a:extLst>
          </p:cNvPr>
          <p:cNvSpPr txBox="1"/>
          <p:nvPr/>
        </p:nvSpPr>
        <p:spPr>
          <a:xfrm>
            <a:off x="80776" y="6227350"/>
            <a:ext cx="12044516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600" b="1" dirty="0">
                <a:solidFill>
                  <a:schemeClr val="bg1"/>
                </a:solidFill>
              </a:rPr>
              <a:t>A GLIMPSE OF THE FUTURE: VISION, RESEARCH, DEVELOPMENT AND APPLICATIONS</a:t>
            </a:r>
          </a:p>
        </p:txBody>
      </p:sp>
      <p:pic>
        <p:nvPicPr>
          <p:cNvPr id="2" name="Picture 1" descr="Logo, company name&#10;&#10;Description automatically generated">
            <a:extLst>
              <a:ext uri="{FF2B5EF4-FFF2-40B4-BE49-F238E27FC236}">
                <a16:creationId xmlns:a16="http://schemas.microsoft.com/office/drawing/2014/main" id="{6425DF70-A751-54EF-9379-E82D6460AA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0148" y="4128654"/>
            <a:ext cx="3261076" cy="3261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939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39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Anri Barnard</dc:creator>
  <cp:lastModifiedBy>Anri Barnard</cp:lastModifiedBy>
  <cp:revision>5</cp:revision>
  <dcterms:created xsi:type="dcterms:W3CDTF">2023-01-12T14:52:51Z</dcterms:created>
  <dcterms:modified xsi:type="dcterms:W3CDTF">2023-04-19T10:05:25Z</dcterms:modified>
</cp:coreProperties>
</file>